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64" r:id="rId12"/>
    <p:sldId id="265" r:id="rId13"/>
    <p:sldId id="266" r:id="rId14"/>
    <p:sldId id="268" r:id="rId15"/>
  </p:sldIdLst>
  <p:sldSz cx="9144000" cy="5143500" type="screen16x9"/>
  <p:notesSz cx="6858000" cy="9144000"/>
  <p:embeddedFontLst>
    <p:embeddedFont>
      <p:font typeface="Oswald" charset="0"/>
      <p:regular r:id="rId17"/>
      <p:bold r:id="rId18"/>
    </p:embeddedFont>
    <p:embeddedFont>
      <p:font typeface="Average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58128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2c5f1f014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2c5f1f014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2c5f1f014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2c5f1f014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2c5f1f014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2c5f1f014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2c5f1f014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2c5f1f014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2c5f1f014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2c5f1f014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2bd8f80a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2bd8f80a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2bd8f80af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2bd8f80af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2bd8f80af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2bd8f80af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2c5f1f0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2c5f1f0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2c5f1f014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2c5f1f014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2c5f1f014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2c5f1f014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2c5f1f014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2c5f1f014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06925" y="28197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Be smart traveler</a:t>
            </a:r>
            <a:endParaRPr sz="26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1005932"/>
            <a:ext cx="9144003" cy="19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710571" y="402583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WELCOME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27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cover lot of places in Srilanka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2941"/>
            <a:ext cx="9143999" cy="420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travelling websites in the world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313" y="1499750"/>
            <a:ext cx="261950" cy="2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382400" y="1384413"/>
            <a:ext cx="336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booking.com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325" y="2092575"/>
            <a:ext cx="261950" cy="2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2382400" y="1977250"/>
            <a:ext cx="211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trapidvisor.com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325" y="2685400"/>
            <a:ext cx="261950" cy="2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524425" y="2616275"/>
            <a:ext cx="168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2382400" y="2570075"/>
            <a:ext cx="179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uber.com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325" y="3278225"/>
            <a:ext cx="261950" cy="2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2390325" y="3162900"/>
            <a:ext cx="195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airbnb.com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325" y="3871057"/>
            <a:ext cx="261950" cy="2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2382400" y="3755725"/>
            <a:ext cx="157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expedia.com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travelling websites in srilanka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400" y="1556150"/>
            <a:ext cx="352950" cy="3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2524425" y="1486325"/>
            <a:ext cx="47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https://srilankatravelnews.wordpress.com/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400" y="2288400"/>
            <a:ext cx="352950" cy="3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2524425" y="2218575"/>
            <a:ext cx="57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https://www.bluelankatours.com/blog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2400" y="3020650"/>
            <a:ext cx="352950" cy="3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2524425" y="2950825"/>
            <a:ext cx="61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https://www.experiencetravelgroup.com/blog/sri-lanka/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2400" y="3752900"/>
            <a:ext cx="352950" cy="3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2524425" y="3683075"/>
            <a:ext cx="542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https://www.thesrilankatravelblog.com/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2400" y="4485150"/>
            <a:ext cx="352950" cy="3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2524425" y="4415325"/>
            <a:ext cx="495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https://wowtovisit.com/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things we used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25" y="1567638"/>
            <a:ext cx="478075" cy="4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2492850" y="1498875"/>
            <a:ext cx="342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HTML</a:t>
            </a:r>
            <a:endParaRPr sz="2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925" y="2473000"/>
            <a:ext cx="517675" cy="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2492847" y="2450425"/>
            <a:ext cx="24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CSS</a:t>
            </a:r>
            <a:endParaRPr sz="2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925" y="3378349"/>
            <a:ext cx="517673" cy="5176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2492850" y="3401975"/>
            <a:ext cx="249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JAVA SCRIPT</a:t>
            </a:r>
            <a:endParaRPr sz="2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1810950" y="3650025"/>
            <a:ext cx="55221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THANK YOU</a:t>
            </a:r>
            <a:endParaRPr sz="8700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65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175" y="1430376"/>
            <a:ext cx="856025" cy="114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2335075" y="1346401"/>
            <a:ext cx="34239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Danuka Thimira</a:t>
            </a:r>
            <a:endParaRPr sz="2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175" y="2984402"/>
            <a:ext cx="856024" cy="12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2335075" y="2989550"/>
            <a:ext cx="3597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Oshadha Shiro</a:t>
            </a:r>
            <a:endParaRPr sz="20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5075" y="1838812"/>
            <a:ext cx="2444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Ku/Wayamba Royal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5075" y="3892617"/>
            <a:ext cx="1968760" cy="30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12 years old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5074" y="3495724"/>
            <a:ext cx="275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Nalanda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5075" y="2300778"/>
            <a:ext cx="1968760" cy="30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15 years old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solutions and benefits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Tourists can easily find places of Srilanka.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They can collect some informations about those places.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Tourists can find the timetable and imformation of government transport.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They can find places easily using google maps. 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1797125" y="409025"/>
            <a:ext cx="60360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You can watch best experience in Srilanka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9000"/>
            <a:ext cx="8056074" cy="34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0" y="4191850"/>
            <a:ext cx="90849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categorized some places with their information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1" cy="41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244550" y="176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Tourists can easily gather information about some places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0" y="940200"/>
            <a:ext cx="9144000" cy="42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0200"/>
            <a:ext cx="9143999" cy="42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91625" y="189875"/>
            <a:ext cx="8520600" cy="572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Tourists can also see the  google map of the place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3393"/>
            <a:ext cx="9143999" cy="418011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8"/>
          <p:cNvSpPr/>
          <p:nvPr/>
        </p:nvSpPr>
        <p:spPr>
          <a:xfrm rot="3131210">
            <a:off x="3592980" y="2094856"/>
            <a:ext cx="3243740" cy="2685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244550" y="283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Tourists can see the schedules of buses and trains in our country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3"/>
            <a:ext cx="9143999" cy="4126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116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Tourists can share their problems with 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628"/>
            <a:ext cx="9144000" cy="40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165</Words>
  <Application>Microsoft Office PowerPoint</Application>
  <PresentationFormat>On-screen Show (16:9)</PresentationFormat>
  <Paragraphs>38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Oswald</vt:lpstr>
      <vt:lpstr>Average</vt:lpstr>
      <vt:lpstr>Slate</vt:lpstr>
      <vt:lpstr>PowerPoint Presentation</vt:lpstr>
      <vt:lpstr>Our Team</vt:lpstr>
      <vt:lpstr>Our solutions and benefits</vt:lpstr>
      <vt:lpstr>PowerPoint Presentation</vt:lpstr>
      <vt:lpstr>We categorized some places with their information</vt:lpstr>
      <vt:lpstr>Tourists can easily gather information about some places</vt:lpstr>
      <vt:lpstr>Tourists can also see the  google map of the place</vt:lpstr>
      <vt:lpstr>Tourists can see the schedules of buses and trains in our country</vt:lpstr>
      <vt:lpstr>Tourists can share their problems with us</vt:lpstr>
      <vt:lpstr>We cover lot of places in Srilanka</vt:lpstr>
      <vt:lpstr>Top travelling websites in the world</vt:lpstr>
      <vt:lpstr>Top travelling websites in srilanka</vt:lpstr>
      <vt:lpstr>The things we used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Danuka</cp:lastModifiedBy>
  <cp:revision>6</cp:revision>
  <dcterms:modified xsi:type="dcterms:W3CDTF">2021-09-25T07:15:53Z</dcterms:modified>
</cp:coreProperties>
</file>